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9EE66F-BD54-484E-95C4-EAD7FAE90BC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B60F7B14-0E46-4ED4-BC13-7507373DE41C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1. Vorbereitung</a:t>
          </a:r>
          <a:endParaRPr lang="de-DE" dirty="0">
            <a:solidFill>
              <a:schemeClr val="tx1"/>
            </a:solidFill>
          </a:endParaRPr>
        </a:p>
      </dgm:t>
    </dgm:pt>
    <dgm:pt modelId="{9C351FD1-1C34-410B-B47A-5625D85BF93D}" type="parTrans" cxnId="{8B7AF0A6-10AB-4A78-8620-CBB9AF2FCB79}">
      <dgm:prSet/>
      <dgm:spPr/>
      <dgm:t>
        <a:bodyPr/>
        <a:lstStyle/>
        <a:p>
          <a:endParaRPr lang="de-DE"/>
        </a:p>
      </dgm:t>
    </dgm:pt>
    <dgm:pt modelId="{5BEB6185-AAAD-476C-BB7B-A37DF82B464A}" type="sibTrans" cxnId="{8B7AF0A6-10AB-4A78-8620-CBB9AF2FCB79}">
      <dgm:prSet/>
      <dgm:spPr/>
      <dgm:t>
        <a:bodyPr/>
        <a:lstStyle/>
        <a:p>
          <a:endParaRPr lang="de-DE"/>
        </a:p>
      </dgm:t>
    </dgm:pt>
    <dgm:pt modelId="{17A5AAC2-9266-45C6-BC44-382F2ACD0D0E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2. Präsentationsmedium</a:t>
          </a:r>
          <a:endParaRPr lang="de-DE" dirty="0">
            <a:solidFill>
              <a:schemeClr val="tx1"/>
            </a:solidFill>
          </a:endParaRPr>
        </a:p>
      </dgm:t>
    </dgm:pt>
    <dgm:pt modelId="{7ED1D1BB-EB7B-4E91-A8A8-A48B61CC40AD}" type="parTrans" cxnId="{C227CA4F-8B19-468A-9C40-D78A659372A5}">
      <dgm:prSet/>
      <dgm:spPr/>
      <dgm:t>
        <a:bodyPr/>
        <a:lstStyle/>
        <a:p>
          <a:endParaRPr lang="de-DE"/>
        </a:p>
      </dgm:t>
    </dgm:pt>
    <dgm:pt modelId="{1DEAD7DB-A45C-49DE-8F58-27AA95157260}" type="sibTrans" cxnId="{C227CA4F-8B19-468A-9C40-D78A659372A5}">
      <dgm:prSet/>
      <dgm:spPr/>
      <dgm:t>
        <a:bodyPr/>
        <a:lstStyle/>
        <a:p>
          <a:endParaRPr lang="de-DE"/>
        </a:p>
      </dgm:t>
    </dgm:pt>
    <dgm:pt modelId="{CB4A8E19-836C-4E68-ACA6-8FBF6DEC3636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3. Vortrag</a:t>
          </a:r>
          <a:endParaRPr lang="de-DE" dirty="0">
            <a:solidFill>
              <a:schemeClr val="tx1"/>
            </a:solidFill>
          </a:endParaRPr>
        </a:p>
      </dgm:t>
    </dgm:pt>
    <dgm:pt modelId="{49DD5478-314A-4C5F-8EEF-F81685DF11D7}" type="parTrans" cxnId="{2311D256-2D7E-418E-A2DD-51ED8130BA10}">
      <dgm:prSet/>
      <dgm:spPr/>
      <dgm:t>
        <a:bodyPr/>
        <a:lstStyle/>
        <a:p>
          <a:endParaRPr lang="de-DE"/>
        </a:p>
      </dgm:t>
    </dgm:pt>
    <dgm:pt modelId="{3E51D9C2-B427-4EBF-B638-E386D09FDE6B}" type="sibTrans" cxnId="{2311D256-2D7E-418E-A2DD-51ED8130BA10}">
      <dgm:prSet/>
      <dgm:spPr/>
      <dgm:t>
        <a:bodyPr/>
        <a:lstStyle/>
        <a:p>
          <a:endParaRPr lang="de-DE"/>
        </a:p>
      </dgm:t>
    </dgm:pt>
    <dgm:pt modelId="{5D32EBBD-549C-4F62-A2DE-8716E7BA9D0D}" type="pres">
      <dgm:prSet presAssocID="{679EE66F-BD54-484E-95C4-EAD7FAE90BC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52EB79B2-D558-4679-831D-2EB8E6DBCF25}" type="pres">
      <dgm:prSet presAssocID="{B60F7B14-0E46-4ED4-BC13-7507373DE41C}" presName="parentLin" presStyleCnt="0"/>
      <dgm:spPr/>
    </dgm:pt>
    <dgm:pt modelId="{399F15ED-45E3-4DDC-A1FA-0431339957AD}" type="pres">
      <dgm:prSet presAssocID="{B60F7B14-0E46-4ED4-BC13-7507373DE41C}" presName="parentLeftMargin" presStyleLbl="node1" presStyleIdx="0" presStyleCnt="3"/>
      <dgm:spPr/>
      <dgm:t>
        <a:bodyPr/>
        <a:lstStyle/>
        <a:p>
          <a:endParaRPr lang="de-DE"/>
        </a:p>
      </dgm:t>
    </dgm:pt>
    <dgm:pt modelId="{6165938D-D5D8-4643-84A1-91BF7DBE7E2A}" type="pres">
      <dgm:prSet presAssocID="{B60F7B14-0E46-4ED4-BC13-7507373DE41C}" presName="parentText" presStyleLbl="node1" presStyleIdx="0" presStyleCnt="3" custLinFactNeighborX="2262" custLinFactNeighborY="8887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2ACAC2F-CDB7-4533-A149-928467DBCBEC}" type="pres">
      <dgm:prSet presAssocID="{B60F7B14-0E46-4ED4-BC13-7507373DE41C}" presName="negativeSpace" presStyleCnt="0"/>
      <dgm:spPr/>
    </dgm:pt>
    <dgm:pt modelId="{9E7D2ED3-9BA7-46AC-84F4-197FECD91D00}" type="pres">
      <dgm:prSet presAssocID="{B60F7B14-0E46-4ED4-BC13-7507373DE41C}" presName="childText" presStyleLbl="conFgAcc1" presStyleIdx="0" presStyleCnt="3">
        <dgm:presLayoutVars>
          <dgm:bulletEnabled val="1"/>
        </dgm:presLayoutVars>
      </dgm:prSet>
      <dgm:spPr/>
    </dgm:pt>
    <dgm:pt modelId="{945F97AF-D06D-4483-96B9-815B01E6E1B6}" type="pres">
      <dgm:prSet presAssocID="{5BEB6185-AAAD-476C-BB7B-A37DF82B464A}" presName="spaceBetweenRectangles" presStyleCnt="0"/>
      <dgm:spPr/>
    </dgm:pt>
    <dgm:pt modelId="{EF62AA84-5F43-4A51-B123-FE3F45D07FFC}" type="pres">
      <dgm:prSet presAssocID="{17A5AAC2-9266-45C6-BC44-382F2ACD0D0E}" presName="parentLin" presStyleCnt="0"/>
      <dgm:spPr/>
    </dgm:pt>
    <dgm:pt modelId="{7647B4BD-286D-4DB3-8BF5-210276592140}" type="pres">
      <dgm:prSet presAssocID="{17A5AAC2-9266-45C6-BC44-382F2ACD0D0E}" presName="parentLeftMargin" presStyleLbl="node1" presStyleIdx="0" presStyleCnt="3"/>
      <dgm:spPr/>
      <dgm:t>
        <a:bodyPr/>
        <a:lstStyle/>
        <a:p>
          <a:endParaRPr lang="de-DE"/>
        </a:p>
      </dgm:t>
    </dgm:pt>
    <dgm:pt modelId="{6D9374E4-9979-4A04-9A06-B0CA01D1A41D}" type="pres">
      <dgm:prSet presAssocID="{17A5AAC2-9266-45C6-BC44-382F2ACD0D0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4D1E069-8FD2-440F-95AF-643BA288CCC4}" type="pres">
      <dgm:prSet presAssocID="{17A5AAC2-9266-45C6-BC44-382F2ACD0D0E}" presName="negativeSpace" presStyleCnt="0"/>
      <dgm:spPr/>
    </dgm:pt>
    <dgm:pt modelId="{F404F4ED-7BC4-4BC4-BF2B-6CE1A41A15D8}" type="pres">
      <dgm:prSet presAssocID="{17A5AAC2-9266-45C6-BC44-382F2ACD0D0E}" presName="childText" presStyleLbl="conFgAcc1" presStyleIdx="1" presStyleCnt="3">
        <dgm:presLayoutVars>
          <dgm:bulletEnabled val="1"/>
        </dgm:presLayoutVars>
      </dgm:prSet>
      <dgm:spPr/>
    </dgm:pt>
    <dgm:pt modelId="{50BD8221-4D18-4F9D-A4CA-DE6DEFC35536}" type="pres">
      <dgm:prSet presAssocID="{1DEAD7DB-A45C-49DE-8F58-27AA95157260}" presName="spaceBetweenRectangles" presStyleCnt="0"/>
      <dgm:spPr/>
    </dgm:pt>
    <dgm:pt modelId="{A20A9182-3AD3-4D2D-850C-AF059761617E}" type="pres">
      <dgm:prSet presAssocID="{CB4A8E19-836C-4E68-ACA6-8FBF6DEC3636}" presName="parentLin" presStyleCnt="0"/>
      <dgm:spPr/>
    </dgm:pt>
    <dgm:pt modelId="{879A1D78-28BE-4F99-B316-4C802F204D1A}" type="pres">
      <dgm:prSet presAssocID="{CB4A8E19-836C-4E68-ACA6-8FBF6DEC3636}" presName="parentLeftMargin" presStyleLbl="node1" presStyleIdx="1" presStyleCnt="3"/>
      <dgm:spPr/>
      <dgm:t>
        <a:bodyPr/>
        <a:lstStyle/>
        <a:p>
          <a:endParaRPr lang="de-DE"/>
        </a:p>
      </dgm:t>
    </dgm:pt>
    <dgm:pt modelId="{51EBD22C-E700-47F2-89EF-F64633B4C315}" type="pres">
      <dgm:prSet presAssocID="{CB4A8E19-836C-4E68-ACA6-8FBF6DEC363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A86849E-EAA2-4A8D-B8D1-054C3C20D5AC}" type="pres">
      <dgm:prSet presAssocID="{CB4A8E19-836C-4E68-ACA6-8FBF6DEC3636}" presName="negativeSpace" presStyleCnt="0"/>
      <dgm:spPr/>
    </dgm:pt>
    <dgm:pt modelId="{BD09638F-AEEE-49A7-87F1-EFD2F60185C9}" type="pres">
      <dgm:prSet presAssocID="{CB4A8E19-836C-4E68-ACA6-8FBF6DEC363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6F90908-C1DD-4DA3-8D22-A6B064CA92C6}" type="presOf" srcId="{679EE66F-BD54-484E-95C4-EAD7FAE90BCF}" destId="{5D32EBBD-549C-4F62-A2DE-8716E7BA9D0D}" srcOrd="0" destOrd="0" presId="urn:microsoft.com/office/officeart/2005/8/layout/list1"/>
    <dgm:cxn modelId="{625E2536-4A29-499A-B6CC-08E07FAD081D}" type="presOf" srcId="{B60F7B14-0E46-4ED4-BC13-7507373DE41C}" destId="{6165938D-D5D8-4643-84A1-91BF7DBE7E2A}" srcOrd="1" destOrd="0" presId="urn:microsoft.com/office/officeart/2005/8/layout/list1"/>
    <dgm:cxn modelId="{8B7AF0A6-10AB-4A78-8620-CBB9AF2FCB79}" srcId="{679EE66F-BD54-484E-95C4-EAD7FAE90BCF}" destId="{B60F7B14-0E46-4ED4-BC13-7507373DE41C}" srcOrd="0" destOrd="0" parTransId="{9C351FD1-1C34-410B-B47A-5625D85BF93D}" sibTransId="{5BEB6185-AAAD-476C-BB7B-A37DF82B464A}"/>
    <dgm:cxn modelId="{EE6860E3-0A7B-422D-A1B1-5242D52C73D1}" type="presOf" srcId="{B60F7B14-0E46-4ED4-BC13-7507373DE41C}" destId="{399F15ED-45E3-4DDC-A1FA-0431339957AD}" srcOrd="0" destOrd="0" presId="urn:microsoft.com/office/officeart/2005/8/layout/list1"/>
    <dgm:cxn modelId="{CD881345-B008-49E0-BEDF-2D216C818EE6}" type="presOf" srcId="{17A5AAC2-9266-45C6-BC44-382F2ACD0D0E}" destId="{7647B4BD-286D-4DB3-8BF5-210276592140}" srcOrd="0" destOrd="0" presId="urn:microsoft.com/office/officeart/2005/8/layout/list1"/>
    <dgm:cxn modelId="{2311D256-2D7E-418E-A2DD-51ED8130BA10}" srcId="{679EE66F-BD54-484E-95C4-EAD7FAE90BCF}" destId="{CB4A8E19-836C-4E68-ACA6-8FBF6DEC3636}" srcOrd="2" destOrd="0" parTransId="{49DD5478-314A-4C5F-8EEF-F81685DF11D7}" sibTransId="{3E51D9C2-B427-4EBF-B638-E386D09FDE6B}"/>
    <dgm:cxn modelId="{F66569F2-72A8-43CB-B4D0-E8FFA2B74864}" type="presOf" srcId="{CB4A8E19-836C-4E68-ACA6-8FBF6DEC3636}" destId="{51EBD22C-E700-47F2-89EF-F64633B4C315}" srcOrd="1" destOrd="0" presId="urn:microsoft.com/office/officeart/2005/8/layout/list1"/>
    <dgm:cxn modelId="{00DAC5E6-6368-49EC-A79E-8EA5C91D9483}" type="presOf" srcId="{CB4A8E19-836C-4E68-ACA6-8FBF6DEC3636}" destId="{879A1D78-28BE-4F99-B316-4C802F204D1A}" srcOrd="0" destOrd="0" presId="urn:microsoft.com/office/officeart/2005/8/layout/list1"/>
    <dgm:cxn modelId="{055818C6-1E38-4149-9703-87151F81E3F4}" type="presOf" srcId="{17A5AAC2-9266-45C6-BC44-382F2ACD0D0E}" destId="{6D9374E4-9979-4A04-9A06-B0CA01D1A41D}" srcOrd="1" destOrd="0" presId="urn:microsoft.com/office/officeart/2005/8/layout/list1"/>
    <dgm:cxn modelId="{C227CA4F-8B19-468A-9C40-D78A659372A5}" srcId="{679EE66F-BD54-484E-95C4-EAD7FAE90BCF}" destId="{17A5AAC2-9266-45C6-BC44-382F2ACD0D0E}" srcOrd="1" destOrd="0" parTransId="{7ED1D1BB-EB7B-4E91-A8A8-A48B61CC40AD}" sibTransId="{1DEAD7DB-A45C-49DE-8F58-27AA95157260}"/>
    <dgm:cxn modelId="{66A6189A-9A1F-4A61-BECE-EB886AF2F092}" type="presParOf" srcId="{5D32EBBD-549C-4F62-A2DE-8716E7BA9D0D}" destId="{52EB79B2-D558-4679-831D-2EB8E6DBCF25}" srcOrd="0" destOrd="0" presId="urn:microsoft.com/office/officeart/2005/8/layout/list1"/>
    <dgm:cxn modelId="{4FBF53F7-41E4-401F-B343-1F71DD57AC8F}" type="presParOf" srcId="{52EB79B2-D558-4679-831D-2EB8E6DBCF25}" destId="{399F15ED-45E3-4DDC-A1FA-0431339957AD}" srcOrd="0" destOrd="0" presId="urn:microsoft.com/office/officeart/2005/8/layout/list1"/>
    <dgm:cxn modelId="{3584F8BF-C387-4544-95F7-2E781817584B}" type="presParOf" srcId="{52EB79B2-D558-4679-831D-2EB8E6DBCF25}" destId="{6165938D-D5D8-4643-84A1-91BF7DBE7E2A}" srcOrd="1" destOrd="0" presId="urn:microsoft.com/office/officeart/2005/8/layout/list1"/>
    <dgm:cxn modelId="{AFFE4420-1EB4-4BB2-B711-211582DED89F}" type="presParOf" srcId="{5D32EBBD-549C-4F62-A2DE-8716E7BA9D0D}" destId="{92ACAC2F-CDB7-4533-A149-928467DBCBEC}" srcOrd="1" destOrd="0" presId="urn:microsoft.com/office/officeart/2005/8/layout/list1"/>
    <dgm:cxn modelId="{9203992E-A436-45EC-8B85-8276282BCAB7}" type="presParOf" srcId="{5D32EBBD-549C-4F62-A2DE-8716E7BA9D0D}" destId="{9E7D2ED3-9BA7-46AC-84F4-197FECD91D00}" srcOrd="2" destOrd="0" presId="urn:microsoft.com/office/officeart/2005/8/layout/list1"/>
    <dgm:cxn modelId="{82757315-8EBD-4B20-A98E-66CD85064A99}" type="presParOf" srcId="{5D32EBBD-549C-4F62-A2DE-8716E7BA9D0D}" destId="{945F97AF-D06D-4483-96B9-815B01E6E1B6}" srcOrd="3" destOrd="0" presId="urn:microsoft.com/office/officeart/2005/8/layout/list1"/>
    <dgm:cxn modelId="{270BC133-F3E9-4FB6-8F6F-954F84318074}" type="presParOf" srcId="{5D32EBBD-549C-4F62-A2DE-8716E7BA9D0D}" destId="{EF62AA84-5F43-4A51-B123-FE3F45D07FFC}" srcOrd="4" destOrd="0" presId="urn:microsoft.com/office/officeart/2005/8/layout/list1"/>
    <dgm:cxn modelId="{6CF93E83-77D6-4301-8BA4-39121A4C7D3C}" type="presParOf" srcId="{EF62AA84-5F43-4A51-B123-FE3F45D07FFC}" destId="{7647B4BD-286D-4DB3-8BF5-210276592140}" srcOrd="0" destOrd="0" presId="urn:microsoft.com/office/officeart/2005/8/layout/list1"/>
    <dgm:cxn modelId="{AA6CFB63-0AE3-4657-8EDA-4939872135CD}" type="presParOf" srcId="{EF62AA84-5F43-4A51-B123-FE3F45D07FFC}" destId="{6D9374E4-9979-4A04-9A06-B0CA01D1A41D}" srcOrd="1" destOrd="0" presId="urn:microsoft.com/office/officeart/2005/8/layout/list1"/>
    <dgm:cxn modelId="{51EC1CB7-D27D-42A0-BEE2-381EC8A40322}" type="presParOf" srcId="{5D32EBBD-549C-4F62-A2DE-8716E7BA9D0D}" destId="{54D1E069-8FD2-440F-95AF-643BA288CCC4}" srcOrd="5" destOrd="0" presId="urn:microsoft.com/office/officeart/2005/8/layout/list1"/>
    <dgm:cxn modelId="{BED3A486-2F3D-456E-A43C-7A1220F5E2C8}" type="presParOf" srcId="{5D32EBBD-549C-4F62-A2DE-8716E7BA9D0D}" destId="{F404F4ED-7BC4-4BC4-BF2B-6CE1A41A15D8}" srcOrd="6" destOrd="0" presId="urn:microsoft.com/office/officeart/2005/8/layout/list1"/>
    <dgm:cxn modelId="{E545E88B-0226-4E03-87F4-4CD9451D7440}" type="presParOf" srcId="{5D32EBBD-549C-4F62-A2DE-8716E7BA9D0D}" destId="{50BD8221-4D18-4F9D-A4CA-DE6DEFC35536}" srcOrd="7" destOrd="0" presId="urn:microsoft.com/office/officeart/2005/8/layout/list1"/>
    <dgm:cxn modelId="{F5588408-BBA1-4407-8A27-8D563AB6CD7F}" type="presParOf" srcId="{5D32EBBD-549C-4F62-A2DE-8716E7BA9D0D}" destId="{A20A9182-3AD3-4D2D-850C-AF059761617E}" srcOrd="8" destOrd="0" presId="urn:microsoft.com/office/officeart/2005/8/layout/list1"/>
    <dgm:cxn modelId="{6356182A-0AFC-4821-8733-F30F32455EF9}" type="presParOf" srcId="{A20A9182-3AD3-4D2D-850C-AF059761617E}" destId="{879A1D78-28BE-4F99-B316-4C802F204D1A}" srcOrd="0" destOrd="0" presId="urn:microsoft.com/office/officeart/2005/8/layout/list1"/>
    <dgm:cxn modelId="{6D95AB6F-7C10-45B3-B536-D556C323C585}" type="presParOf" srcId="{A20A9182-3AD3-4D2D-850C-AF059761617E}" destId="{51EBD22C-E700-47F2-89EF-F64633B4C315}" srcOrd="1" destOrd="0" presId="urn:microsoft.com/office/officeart/2005/8/layout/list1"/>
    <dgm:cxn modelId="{2FDF0344-83E6-4F79-A9F2-59B676313C8F}" type="presParOf" srcId="{5D32EBBD-549C-4F62-A2DE-8716E7BA9D0D}" destId="{4A86849E-EAA2-4A8D-B8D1-054C3C20D5AC}" srcOrd="9" destOrd="0" presId="urn:microsoft.com/office/officeart/2005/8/layout/list1"/>
    <dgm:cxn modelId="{41FB71C6-698E-40B4-902E-4B3413D8307B}" type="presParOf" srcId="{5D32EBBD-549C-4F62-A2DE-8716E7BA9D0D}" destId="{BD09638F-AEEE-49A7-87F1-EFD2F60185C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7D2ED3-9BA7-46AC-84F4-197FECD91D00}">
      <dsp:nvSpPr>
        <dsp:cNvPr id="0" name=""/>
        <dsp:cNvSpPr/>
      </dsp:nvSpPr>
      <dsp:spPr>
        <a:xfrm>
          <a:off x="0" y="767499"/>
          <a:ext cx="60960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65938D-D5D8-4643-84A1-91BF7DBE7E2A}">
      <dsp:nvSpPr>
        <dsp:cNvPr id="0" name=""/>
        <dsp:cNvSpPr/>
      </dsp:nvSpPr>
      <dsp:spPr>
        <a:xfrm>
          <a:off x="311694" y="464086"/>
          <a:ext cx="4267200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500" kern="1200" dirty="0" smtClean="0">
              <a:solidFill>
                <a:schemeClr val="tx1"/>
              </a:solidFill>
            </a:rPr>
            <a:t>1. Vorbereitung</a:t>
          </a:r>
          <a:endParaRPr lang="de-DE" sz="2500" kern="1200" dirty="0">
            <a:solidFill>
              <a:schemeClr val="tx1"/>
            </a:solidFill>
          </a:endParaRPr>
        </a:p>
      </dsp:txBody>
      <dsp:txXfrm>
        <a:off x="347720" y="500112"/>
        <a:ext cx="4195148" cy="665948"/>
      </dsp:txXfrm>
    </dsp:sp>
    <dsp:sp modelId="{F404F4ED-7BC4-4BC4-BF2B-6CE1A41A15D8}">
      <dsp:nvSpPr>
        <dsp:cNvPr id="0" name=""/>
        <dsp:cNvSpPr/>
      </dsp:nvSpPr>
      <dsp:spPr>
        <a:xfrm>
          <a:off x="0" y="1901500"/>
          <a:ext cx="60960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9374E4-9979-4A04-9A06-B0CA01D1A41D}">
      <dsp:nvSpPr>
        <dsp:cNvPr id="0" name=""/>
        <dsp:cNvSpPr/>
      </dsp:nvSpPr>
      <dsp:spPr>
        <a:xfrm>
          <a:off x="304800" y="1532500"/>
          <a:ext cx="4267200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500" kern="1200" dirty="0" smtClean="0">
              <a:solidFill>
                <a:schemeClr val="tx1"/>
              </a:solidFill>
            </a:rPr>
            <a:t>2. Präsentationsmedium</a:t>
          </a:r>
          <a:endParaRPr lang="de-DE" sz="2500" kern="1200" dirty="0">
            <a:solidFill>
              <a:schemeClr val="tx1"/>
            </a:solidFill>
          </a:endParaRPr>
        </a:p>
      </dsp:txBody>
      <dsp:txXfrm>
        <a:off x="340826" y="1568526"/>
        <a:ext cx="4195148" cy="665948"/>
      </dsp:txXfrm>
    </dsp:sp>
    <dsp:sp modelId="{BD09638F-AEEE-49A7-87F1-EFD2F60185C9}">
      <dsp:nvSpPr>
        <dsp:cNvPr id="0" name=""/>
        <dsp:cNvSpPr/>
      </dsp:nvSpPr>
      <dsp:spPr>
        <a:xfrm>
          <a:off x="0" y="3035500"/>
          <a:ext cx="60960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EBD22C-E700-47F2-89EF-F64633B4C315}">
      <dsp:nvSpPr>
        <dsp:cNvPr id="0" name=""/>
        <dsp:cNvSpPr/>
      </dsp:nvSpPr>
      <dsp:spPr>
        <a:xfrm>
          <a:off x="304800" y="2666500"/>
          <a:ext cx="4267200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500" kern="1200" dirty="0" smtClean="0">
              <a:solidFill>
                <a:schemeClr val="tx1"/>
              </a:solidFill>
            </a:rPr>
            <a:t>3. Vortrag</a:t>
          </a:r>
          <a:endParaRPr lang="de-DE" sz="2500" kern="1200" dirty="0">
            <a:solidFill>
              <a:schemeClr val="tx1"/>
            </a:solidFill>
          </a:endParaRPr>
        </a:p>
      </dsp:txBody>
      <dsp:txXfrm>
        <a:off x="340826" y="2702526"/>
        <a:ext cx="4195148" cy="6659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A95CD3-F5FD-48F7-97B7-78B81F0610B1}" type="datetimeFigureOut">
              <a:rPr lang="de-DE" smtClean="0"/>
              <a:t>24.03.2012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9DB4AE-B113-4CF9-855E-EFD89E9C53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4389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9DB4AE-B113-4CF9-855E-EFD89E9C530E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0418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9DB4AE-B113-4CF9-855E-EFD89E9C530E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6783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winkliges Dreiec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7" name="Untertitel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grpSp>
        <p:nvGrpSpPr>
          <p:cNvPr id="2" name="Gruppieren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ihand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ihand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ihand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Gerade Verbindung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umsplatzhalt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2740D6C-EBDD-4C46-B3E2-9AC10C1BE735}" type="datetimeFigureOut">
              <a:rPr lang="de-DE" smtClean="0"/>
              <a:t>24.03.2012</a:t>
            </a:fld>
            <a:endParaRPr lang="de-DE"/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27" name="Foliennummernplatzhalt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298D8C5-D88B-4E41-A957-C2980509A1D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740D6C-EBDD-4C46-B3E2-9AC10C1BE735}" type="datetimeFigureOut">
              <a:rPr lang="de-DE" smtClean="0"/>
              <a:t>24.03.2012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98D8C5-D88B-4E41-A957-C2980509A1DD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740D6C-EBDD-4C46-B3E2-9AC10C1BE735}" type="datetimeFigureOut">
              <a:rPr lang="de-DE" smtClean="0"/>
              <a:t>24.03.2012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98D8C5-D88B-4E41-A957-C2980509A1DD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Eingekerbter Richtungspfeil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Eingekerbter Richtungspfeil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740D6C-EBDD-4C46-B3E2-9AC10C1BE735}" type="datetimeFigureOut">
              <a:rPr lang="de-DE" smtClean="0"/>
              <a:t>24.03.2012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98D8C5-D88B-4E41-A957-C2980509A1DD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740D6C-EBDD-4C46-B3E2-9AC10C1BE735}" type="datetimeFigureOut">
              <a:rPr lang="de-DE" smtClean="0"/>
              <a:t>24.03.2012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98D8C5-D88B-4E41-A957-C2980509A1DD}" type="slidenum">
              <a:rPr lang="de-DE" smtClean="0"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740D6C-EBDD-4C46-B3E2-9AC10C1BE735}" type="datetimeFigureOut">
              <a:rPr lang="de-DE" smtClean="0"/>
              <a:t>24.03.2012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98D8C5-D88B-4E41-A957-C2980509A1DD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740D6C-EBDD-4C46-B3E2-9AC10C1BE735}" type="datetimeFigureOut">
              <a:rPr lang="de-DE" smtClean="0"/>
              <a:t>24.03.2012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98D8C5-D88B-4E41-A957-C2980509A1D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2740D6C-EBDD-4C46-B3E2-9AC10C1BE735}" type="datetimeFigureOut">
              <a:rPr lang="de-DE" smtClean="0"/>
              <a:t>24.03.2012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98D8C5-D88B-4E41-A957-C2980509A1DD}" type="slidenum">
              <a:rPr lang="de-DE" smtClean="0"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2740D6C-EBDD-4C46-B3E2-9AC10C1BE735}" type="datetimeFigureOut">
              <a:rPr lang="de-DE" smtClean="0"/>
              <a:t>24.03.2012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298D8C5-D88B-4E41-A957-C2980509A1DD}" type="slidenum">
              <a:rPr lang="de-DE" smtClean="0"/>
              <a:t>‹Nr.›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8" name="Freihand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ihand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echtwinkliges Dreiec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Gerade Verbindung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ingekerbter Richtungspfeil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Eingekerbter Richtungspfeil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740D6C-EBDD-4C46-B3E2-9AC10C1BE735}" type="datetimeFigureOut">
              <a:rPr lang="de-DE" smtClean="0"/>
              <a:t>24.03.2012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98D8C5-D88B-4E41-A957-C2980509A1D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740D6C-EBDD-4C46-B3E2-9AC10C1BE735}" type="datetimeFigureOut">
              <a:rPr lang="de-DE" smtClean="0"/>
              <a:t>24.03.2012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98D8C5-D88B-4E41-A957-C2980509A1D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ihand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ihand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echtwinkliges Dreiec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Gerade Verbindung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platzhalt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0" name="Textplatzhalt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2740D6C-EBDD-4C46-B3E2-9AC10C1BE735}" type="datetimeFigureOut">
              <a:rPr lang="de-DE" smtClean="0"/>
              <a:t>24.03.2012</a:t>
            </a:fld>
            <a:endParaRPr lang="de-DE"/>
          </a:p>
        </p:txBody>
      </p:sp>
      <p:sp>
        <p:nvSpPr>
          <p:cNvPr id="22" name="Fußzeilenplatzhalt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18" name="Foliennummernplatzhalt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298D8C5-D88B-4E41-A957-C2980509A1DD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ip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619672" y="1628800"/>
            <a:ext cx="61206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b="1" dirty="0" smtClean="0"/>
              <a:t>Kriterien einer guten Präsentation</a:t>
            </a:r>
            <a:endParaRPr lang="de-DE" sz="4800" b="1" dirty="0"/>
          </a:p>
        </p:txBody>
      </p:sp>
      <p:sp>
        <p:nvSpPr>
          <p:cNvPr id="5" name="Textfeld 4"/>
          <p:cNvSpPr txBox="1"/>
          <p:nvPr/>
        </p:nvSpPr>
        <p:spPr>
          <a:xfrm>
            <a:off x="251520" y="6237312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Sarah </a:t>
            </a:r>
            <a:r>
              <a:rPr lang="de-DE" dirty="0" err="1" smtClean="0"/>
              <a:t>Mönsters</a:t>
            </a:r>
            <a:r>
              <a:rPr lang="de-DE" dirty="0" smtClean="0"/>
              <a:t>, Marco Gröne, Laura Klein, Vivian </a:t>
            </a:r>
            <a:r>
              <a:rPr lang="de-DE" dirty="0" err="1" smtClean="0"/>
              <a:t>Schwake</a:t>
            </a:r>
            <a:r>
              <a:rPr lang="de-DE" dirty="0" smtClean="0"/>
              <a:t>, Lara Steinmeier</a:t>
            </a:r>
          </a:p>
        </p:txBody>
      </p:sp>
    </p:spTree>
    <p:extLst>
      <p:ext uri="{BB962C8B-B14F-4D97-AF65-F5344CB8AC3E}">
        <p14:creationId xmlns:p14="http://schemas.microsoft.com/office/powerpoint/2010/main" val="6337583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 1"/>
          <p:cNvGraphicFramePr/>
          <p:nvPr>
            <p:extLst>
              <p:ext uri="{D42A27DB-BD31-4B8C-83A1-F6EECF244321}">
                <p14:modId xmlns:p14="http://schemas.microsoft.com/office/powerpoint/2010/main" val="73851060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1043608" y="566233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Gliederung</a:t>
            </a:r>
            <a:endParaRPr lang="de-DE" sz="3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6588224" y="220705"/>
            <a:ext cx="2286000" cy="1296144"/>
          </a:xfrm>
          <a:prstGeom prst="roundRect">
            <a:avLst/>
          </a:prstGeom>
          <a:solidFill>
            <a:schemeClr val="accent1">
              <a:alpha val="71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Kriterien einer guten Präsentation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251520" y="924532"/>
            <a:ext cx="288032" cy="920292"/>
          </a:xfrm>
          <a:prstGeom prst="rect">
            <a:avLst/>
          </a:prstGeom>
          <a:solidFill>
            <a:schemeClr val="bg2"/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251520" y="2132856"/>
            <a:ext cx="288032" cy="920292"/>
          </a:xfrm>
          <a:prstGeom prst="rect">
            <a:avLst/>
          </a:prstGeom>
          <a:solidFill>
            <a:schemeClr val="bg1"/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259904" y="3356992"/>
            <a:ext cx="288032" cy="920292"/>
          </a:xfrm>
          <a:prstGeom prst="rect">
            <a:avLst/>
          </a:prstGeom>
          <a:solidFill>
            <a:schemeClr val="bg1"/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268288" y="4653136"/>
            <a:ext cx="288032" cy="920292"/>
          </a:xfrm>
          <a:prstGeom prst="rect">
            <a:avLst/>
          </a:prstGeom>
          <a:solidFill>
            <a:schemeClr val="bg1"/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51544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043608" y="566233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Vorbereitung</a:t>
            </a:r>
            <a:endParaRPr lang="de-DE" sz="3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6588224" y="220705"/>
            <a:ext cx="2286000" cy="1296144"/>
          </a:xfrm>
          <a:prstGeom prst="roundRect">
            <a:avLst/>
          </a:prstGeom>
          <a:solidFill>
            <a:schemeClr val="accent1">
              <a:alpha val="71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Kriterien einer guten Präsentation</a:t>
            </a:r>
            <a:endParaRPr lang="de-DE" dirty="0"/>
          </a:p>
        </p:txBody>
      </p:sp>
      <p:sp>
        <p:nvSpPr>
          <p:cNvPr id="4" name="Wolke 3"/>
          <p:cNvSpPr/>
          <p:nvPr/>
        </p:nvSpPr>
        <p:spPr>
          <a:xfrm>
            <a:off x="827584" y="1519225"/>
            <a:ext cx="2952328" cy="1800200"/>
          </a:xfrm>
          <a:prstGeom prst="cloud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1"/>
                </a:solidFill>
              </a:rPr>
              <a:t>Themen-findung</a:t>
            </a:r>
            <a:endParaRPr lang="de-DE" sz="2400" dirty="0">
              <a:solidFill>
                <a:schemeClr val="tx1"/>
              </a:solidFill>
            </a:endParaRPr>
          </a:p>
        </p:txBody>
      </p:sp>
      <p:sp>
        <p:nvSpPr>
          <p:cNvPr id="6" name="Wolke 5"/>
          <p:cNvSpPr/>
          <p:nvPr/>
        </p:nvSpPr>
        <p:spPr>
          <a:xfrm>
            <a:off x="1547664" y="4149080"/>
            <a:ext cx="3168352" cy="1800200"/>
          </a:xfrm>
          <a:prstGeom prst="cloud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1"/>
                </a:solidFill>
              </a:rPr>
              <a:t>Adressaten-bezug</a:t>
            </a:r>
            <a:endParaRPr lang="de-DE" sz="2400" dirty="0">
              <a:solidFill>
                <a:schemeClr val="tx1"/>
              </a:solidFill>
            </a:endParaRPr>
          </a:p>
        </p:txBody>
      </p:sp>
      <p:sp>
        <p:nvSpPr>
          <p:cNvPr id="7" name="Wolke 6"/>
          <p:cNvSpPr/>
          <p:nvPr/>
        </p:nvSpPr>
        <p:spPr>
          <a:xfrm>
            <a:off x="5508104" y="4365104"/>
            <a:ext cx="2952328" cy="1800200"/>
          </a:xfrm>
          <a:prstGeom prst="cloud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1"/>
                </a:solidFill>
              </a:rPr>
              <a:t>Selektion nach Prägnanz</a:t>
            </a:r>
            <a:endParaRPr lang="de-DE" sz="2400" dirty="0">
              <a:solidFill>
                <a:schemeClr val="tx1"/>
              </a:solidFill>
            </a:endParaRPr>
          </a:p>
        </p:txBody>
      </p:sp>
      <p:sp>
        <p:nvSpPr>
          <p:cNvPr id="8" name="Wolke 7"/>
          <p:cNvSpPr/>
          <p:nvPr/>
        </p:nvSpPr>
        <p:spPr>
          <a:xfrm>
            <a:off x="4499992" y="1844824"/>
            <a:ext cx="3096344" cy="1800200"/>
          </a:xfrm>
          <a:prstGeom prst="cloud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1"/>
                </a:solidFill>
              </a:rPr>
              <a:t>Datenbank-recherche</a:t>
            </a:r>
          </a:p>
        </p:txBody>
      </p:sp>
      <p:sp>
        <p:nvSpPr>
          <p:cNvPr id="9" name="Rechteck 8"/>
          <p:cNvSpPr/>
          <p:nvPr/>
        </p:nvSpPr>
        <p:spPr>
          <a:xfrm>
            <a:off x="251520" y="924532"/>
            <a:ext cx="288032" cy="920292"/>
          </a:xfrm>
          <a:prstGeom prst="rect">
            <a:avLst/>
          </a:prstGeom>
          <a:solidFill>
            <a:schemeClr val="bg2"/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251520" y="2132856"/>
            <a:ext cx="288032" cy="920292"/>
          </a:xfrm>
          <a:prstGeom prst="rect">
            <a:avLst/>
          </a:prstGeom>
          <a:solidFill>
            <a:schemeClr val="bg2">
              <a:lumMod val="90000"/>
            </a:schemeClr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259904" y="3356992"/>
            <a:ext cx="288032" cy="920292"/>
          </a:xfrm>
          <a:prstGeom prst="rect">
            <a:avLst/>
          </a:prstGeom>
          <a:solidFill>
            <a:schemeClr val="bg1"/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268288" y="4653136"/>
            <a:ext cx="288032" cy="920292"/>
          </a:xfrm>
          <a:prstGeom prst="rect">
            <a:avLst/>
          </a:prstGeom>
          <a:solidFill>
            <a:schemeClr val="bg1"/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44365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043608" y="566233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de-DE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Präsentationsmedium</a:t>
            </a:r>
            <a:endParaRPr lang="de-DE" sz="3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6588224" y="220705"/>
            <a:ext cx="2286000" cy="1296144"/>
          </a:xfrm>
          <a:prstGeom prst="roundRect">
            <a:avLst/>
          </a:prstGeom>
          <a:solidFill>
            <a:schemeClr val="accent1">
              <a:alpha val="71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Kriterien einer guten Präsentation</a:t>
            </a:r>
            <a:endParaRPr lang="de-DE" dirty="0"/>
          </a:p>
        </p:txBody>
      </p:sp>
      <p:sp>
        <p:nvSpPr>
          <p:cNvPr id="9" name="Pfeil nach unten 8"/>
          <p:cNvSpPr/>
          <p:nvPr/>
        </p:nvSpPr>
        <p:spPr>
          <a:xfrm>
            <a:off x="4241461" y="1164715"/>
            <a:ext cx="504056" cy="7042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3323359" y="1947972"/>
            <a:ext cx="2844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smtClean="0"/>
              <a:t>PowerPoint</a:t>
            </a:r>
            <a:endParaRPr lang="de-DE" dirty="0" smtClean="0"/>
          </a:p>
        </p:txBody>
      </p:sp>
      <p:sp>
        <p:nvSpPr>
          <p:cNvPr id="15" name="Sechseck 14"/>
          <p:cNvSpPr/>
          <p:nvPr/>
        </p:nvSpPr>
        <p:spPr>
          <a:xfrm>
            <a:off x="1739183" y="3720522"/>
            <a:ext cx="1944216" cy="1577195"/>
          </a:xfrm>
          <a:prstGeom prst="hexagon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strukturiert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6" name="Sechseck 15"/>
          <p:cNvSpPr/>
          <p:nvPr/>
        </p:nvSpPr>
        <p:spPr>
          <a:xfrm>
            <a:off x="3467375" y="4582362"/>
            <a:ext cx="1944216" cy="1577195"/>
          </a:xfrm>
          <a:prstGeom prst="hexagon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orientiert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7" name="Sechseck 16"/>
          <p:cNvSpPr/>
          <p:nvPr/>
        </p:nvSpPr>
        <p:spPr>
          <a:xfrm>
            <a:off x="3467375" y="2852936"/>
            <a:ext cx="1944216" cy="1577195"/>
          </a:xfrm>
          <a:prstGeom prst="hexagon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reduziert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8" name="Sechseck 17"/>
          <p:cNvSpPr/>
          <p:nvPr/>
        </p:nvSpPr>
        <p:spPr>
          <a:xfrm>
            <a:off x="5195567" y="3720521"/>
            <a:ext cx="1944216" cy="1577195"/>
          </a:xfrm>
          <a:prstGeom prst="hexagon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originell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251520" y="924532"/>
            <a:ext cx="288032" cy="920292"/>
          </a:xfrm>
          <a:prstGeom prst="rect">
            <a:avLst/>
          </a:prstGeom>
          <a:solidFill>
            <a:schemeClr val="bg2"/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/>
          <p:cNvSpPr/>
          <p:nvPr/>
        </p:nvSpPr>
        <p:spPr>
          <a:xfrm>
            <a:off x="251520" y="2132856"/>
            <a:ext cx="288032" cy="920292"/>
          </a:xfrm>
          <a:prstGeom prst="rect">
            <a:avLst/>
          </a:prstGeom>
          <a:solidFill>
            <a:schemeClr val="bg2">
              <a:lumMod val="90000"/>
            </a:schemeClr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23"/>
          <p:cNvSpPr/>
          <p:nvPr/>
        </p:nvSpPr>
        <p:spPr>
          <a:xfrm>
            <a:off x="259904" y="3356992"/>
            <a:ext cx="288032" cy="920292"/>
          </a:xfrm>
          <a:prstGeom prst="rect">
            <a:avLst/>
          </a:prstGeom>
          <a:solidFill>
            <a:schemeClr val="bg2">
              <a:lumMod val="75000"/>
            </a:schemeClr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24"/>
          <p:cNvSpPr/>
          <p:nvPr/>
        </p:nvSpPr>
        <p:spPr>
          <a:xfrm>
            <a:off x="268288" y="4653136"/>
            <a:ext cx="288032" cy="920292"/>
          </a:xfrm>
          <a:prstGeom prst="rect">
            <a:avLst/>
          </a:prstGeom>
          <a:solidFill>
            <a:schemeClr val="bg1"/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91400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043608" y="566233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de-DE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Vortrag</a:t>
            </a:r>
            <a:endParaRPr lang="de-DE" sz="3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Abgerundetes Rechteck 2"/>
          <p:cNvSpPr/>
          <p:nvPr/>
        </p:nvSpPr>
        <p:spPr>
          <a:xfrm>
            <a:off x="6588224" y="220705"/>
            <a:ext cx="2286000" cy="1296144"/>
          </a:xfrm>
          <a:prstGeom prst="roundRect">
            <a:avLst/>
          </a:prstGeom>
          <a:solidFill>
            <a:schemeClr val="accent1">
              <a:alpha val="71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Kriterien einer guten Präsentation</a:t>
            </a:r>
            <a:endParaRPr lang="de-DE" dirty="0"/>
          </a:p>
        </p:txBody>
      </p:sp>
      <p:sp>
        <p:nvSpPr>
          <p:cNvPr id="4" name="Abgerundetes Rechteck 3"/>
          <p:cNvSpPr/>
          <p:nvPr/>
        </p:nvSpPr>
        <p:spPr>
          <a:xfrm>
            <a:off x="992610" y="2060848"/>
            <a:ext cx="2859310" cy="1261382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 smtClean="0">
                <a:solidFill>
                  <a:schemeClr val="tx1"/>
                </a:solidFill>
              </a:rPr>
              <a:t>Mimik</a:t>
            </a:r>
            <a:endParaRPr lang="de-DE" sz="3600" dirty="0">
              <a:solidFill>
                <a:schemeClr val="tx1"/>
              </a:solidFill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5313090" y="2060848"/>
            <a:ext cx="2859310" cy="1261382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 smtClean="0">
                <a:solidFill>
                  <a:schemeClr val="tx1"/>
                </a:solidFill>
              </a:rPr>
              <a:t>Gestik</a:t>
            </a:r>
            <a:endParaRPr lang="de-DE" sz="3600" dirty="0">
              <a:solidFill>
                <a:schemeClr val="tx1"/>
              </a:solidFill>
            </a:endParaRPr>
          </a:p>
        </p:txBody>
      </p:sp>
      <p:sp>
        <p:nvSpPr>
          <p:cNvPr id="6" name="Abgerundetes Rechteck 5"/>
          <p:cNvSpPr/>
          <p:nvPr/>
        </p:nvSpPr>
        <p:spPr>
          <a:xfrm>
            <a:off x="3214353" y="4397722"/>
            <a:ext cx="2859310" cy="1261382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 smtClean="0">
                <a:solidFill>
                  <a:schemeClr val="tx1"/>
                </a:solidFill>
              </a:rPr>
              <a:t>Sprache</a:t>
            </a:r>
            <a:endParaRPr lang="de-DE" sz="3600" dirty="0">
              <a:solidFill>
                <a:schemeClr val="tx1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251520" y="924532"/>
            <a:ext cx="288032" cy="920292"/>
          </a:xfrm>
          <a:prstGeom prst="rect">
            <a:avLst/>
          </a:prstGeom>
          <a:solidFill>
            <a:schemeClr val="bg2"/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251520" y="2132856"/>
            <a:ext cx="288032" cy="920292"/>
          </a:xfrm>
          <a:prstGeom prst="rect">
            <a:avLst/>
          </a:prstGeom>
          <a:solidFill>
            <a:schemeClr val="bg2">
              <a:lumMod val="90000"/>
            </a:schemeClr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259904" y="3356992"/>
            <a:ext cx="288032" cy="920292"/>
          </a:xfrm>
          <a:prstGeom prst="rect">
            <a:avLst/>
          </a:prstGeom>
          <a:solidFill>
            <a:schemeClr val="bg2">
              <a:lumMod val="75000"/>
            </a:schemeClr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268288" y="4653136"/>
            <a:ext cx="288032" cy="920292"/>
          </a:xfrm>
          <a:prstGeom prst="rect">
            <a:avLst/>
          </a:prstGeom>
          <a:solidFill>
            <a:schemeClr val="bg2">
              <a:lumMod val="50000"/>
            </a:schemeClr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45837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lkenförmige Legende 2"/>
          <p:cNvSpPr/>
          <p:nvPr/>
        </p:nvSpPr>
        <p:spPr>
          <a:xfrm>
            <a:off x="2300756" y="966402"/>
            <a:ext cx="5040560" cy="3600400"/>
          </a:xfrm>
          <a:prstGeom prst="cloud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 smtClean="0">
                <a:solidFill>
                  <a:schemeClr val="tx1"/>
                </a:solidFill>
              </a:rPr>
              <a:t>Noch Fragen???</a:t>
            </a:r>
            <a:endParaRPr lang="de-DE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9273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imos">
  <a:themeElements>
    <a:clrScheme name="Deimo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Deimo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Deimo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68</Words>
  <Application>Microsoft Office PowerPoint</Application>
  <PresentationFormat>Bildschirmpräsentation (4:3)</PresentationFormat>
  <Paragraphs>28</Paragraphs>
  <Slides>6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7" baseType="lpstr">
      <vt:lpstr>Deimos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formarco</dc:creator>
  <cp:lastModifiedBy>formarco</cp:lastModifiedBy>
  <cp:revision>7</cp:revision>
  <dcterms:created xsi:type="dcterms:W3CDTF">2012-03-24T12:07:21Z</dcterms:created>
  <dcterms:modified xsi:type="dcterms:W3CDTF">2012-03-24T12:59:10Z</dcterms:modified>
</cp:coreProperties>
</file>